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2" r:id="rId9"/>
    <p:sldId id="265" r:id="rId10"/>
    <p:sldId id="263" r:id="rId11"/>
    <p:sldId id="271" r:id="rId12"/>
    <p:sldId id="264" r:id="rId13"/>
    <p:sldId id="268" r:id="rId14"/>
    <p:sldId id="278" r:id="rId15"/>
    <p:sldId id="279" r:id="rId16"/>
    <p:sldId id="272" r:id="rId17"/>
    <p:sldId id="273" r:id="rId18"/>
    <p:sldId id="274" r:id="rId19"/>
    <p:sldId id="275" r:id="rId20"/>
    <p:sldId id="276" r:id="rId21"/>
    <p:sldId id="277" r:id="rId22"/>
    <p:sldId id="280" r:id="rId23"/>
  </p:sldIdLst>
  <p:sldSz cx="12192000" cy="6858000"/>
  <p:notesSz cx="6858000" cy="9144000"/>
  <p:embeddedFontLst>
    <p:embeddedFont>
      <p:font typeface="고도 M" panose="02000503000000020004" pitchFamily="2" charset="-127"/>
      <p:regular r:id="rId24"/>
    </p:embeddedFont>
    <p:embeddedFont>
      <p:font typeface="함초롬바탕" panose="02030504000101010101" pitchFamily="18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808F"/>
    <a:srgbClr val="FFF8E1"/>
    <a:srgbClr val="FFD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9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0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9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37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8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4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2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1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5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38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71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969C4-DD30-49D7-91B9-B297C6BDD0DB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4304A-76F8-41CB-988E-0D8B4A0A66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41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94270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8237" y="141309"/>
            <a:ext cx="12192000" cy="212913"/>
          </a:xfrm>
          <a:prstGeom prst="rect">
            <a:avLst/>
          </a:prstGeom>
          <a:solidFill>
            <a:srgbClr val="FFD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37" y="6363730"/>
            <a:ext cx="12192000" cy="494270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505039"/>
            <a:ext cx="12192000" cy="212913"/>
          </a:xfrm>
          <a:prstGeom prst="rect">
            <a:avLst/>
          </a:prstGeom>
          <a:solidFill>
            <a:srgbClr val="FFD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86897" y="1762897"/>
            <a:ext cx="5873579" cy="3064476"/>
          </a:xfrm>
          <a:prstGeom prst="rect">
            <a:avLst/>
          </a:prstGeom>
          <a:noFill/>
          <a:ln w="38100">
            <a:solidFill>
              <a:srgbClr val="E08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err="1" smtClean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최종</a:t>
            </a:r>
            <a:r>
              <a:rPr lang="ko-KR" altLang="en-US" sz="5400" dirty="0" err="1" smtClean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발표</a:t>
            </a:r>
            <a:r>
              <a:rPr lang="ko-KR" altLang="en-US" sz="5400" dirty="0" smtClean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5400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권수현</a:t>
            </a:r>
            <a:endParaRPr lang="en-US" altLang="ko-KR" sz="5400" dirty="0" smtClean="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5400" dirty="0" smtClean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2017136004 </a:t>
            </a:r>
          </a:p>
        </p:txBody>
      </p:sp>
    </p:spTree>
    <p:extLst>
      <p:ext uri="{BB962C8B-B14F-4D97-AF65-F5344CB8AC3E}">
        <p14:creationId xmlns:p14="http://schemas.microsoft.com/office/powerpoint/2010/main" val="242287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4483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–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버튼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804845"/>
              </p:ext>
            </p:extLst>
          </p:nvPr>
        </p:nvGraphicFramePr>
        <p:xfrm>
          <a:off x="1826396" y="1365023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316960884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751114896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815339043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13715295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833148011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19473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52136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86297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4021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84681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72832" y="57091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정지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96154"/>
              </p:ext>
            </p:extLst>
          </p:nvPr>
        </p:nvGraphicFramePr>
        <p:xfrm>
          <a:off x="6899538" y="1365022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45426900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269942955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541295405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690673336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710638923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543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3115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41155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45316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472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5946" y="4477930"/>
            <a:ext cx="24641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Pink</a:t>
            </a:r>
            <a:r>
              <a:rPr lang="en-US" altLang="ko-KR" dirty="0" smtClean="0"/>
              <a:t> on - green</a:t>
            </a:r>
          </a:p>
          <a:p>
            <a:r>
              <a:rPr lang="en-US" altLang="ko-KR" dirty="0" err="1" smtClean="0"/>
              <a:t>Ddong</a:t>
            </a:r>
            <a:r>
              <a:rPr lang="en-US" altLang="ko-KR" dirty="0" smtClean="0"/>
              <a:t> off - green</a:t>
            </a:r>
          </a:p>
          <a:p>
            <a:r>
              <a:rPr lang="en-US" altLang="ko-KR" dirty="0" err="1" smtClean="0"/>
              <a:t>Juhowng</a:t>
            </a:r>
            <a:r>
              <a:rPr lang="en-US" altLang="ko-KR" dirty="0" smtClean="0"/>
              <a:t> on-</a:t>
            </a:r>
            <a:r>
              <a:rPr lang="en-US" altLang="ko-KR" dirty="0" err="1" smtClean="0"/>
              <a:t>juhowng</a:t>
            </a:r>
            <a:endParaRPr lang="en-US" altLang="ko-KR" dirty="0" smtClean="0"/>
          </a:p>
          <a:p>
            <a:r>
              <a:rPr lang="en-US" altLang="ko-KR" dirty="0" err="1" smtClean="0"/>
              <a:t>Jpink</a:t>
            </a:r>
            <a:r>
              <a:rPr lang="en-US" altLang="ko-KR" dirty="0" smtClean="0"/>
              <a:t> on - </a:t>
            </a:r>
            <a:r>
              <a:rPr lang="en-US" altLang="ko-KR" dirty="0" err="1" smtClean="0"/>
              <a:t>bunhong</a:t>
            </a:r>
            <a:endParaRPr lang="en-US" altLang="ko-KR" dirty="0" smtClean="0"/>
          </a:p>
          <a:p>
            <a:r>
              <a:rPr lang="en-US" altLang="ko-KR" dirty="0" smtClean="0"/>
              <a:t>Blue on -  </a:t>
            </a:r>
            <a:r>
              <a:rPr lang="en-US" altLang="ko-KR" dirty="0" err="1" smtClean="0"/>
              <a:t>bunhong</a:t>
            </a:r>
            <a:endParaRPr lang="en-US" altLang="ko-KR" dirty="0" smtClean="0"/>
          </a:p>
          <a:p>
            <a:r>
              <a:rPr lang="en-US" altLang="ko-KR" dirty="0" smtClean="0"/>
              <a:t>Red on - </a:t>
            </a:r>
            <a:r>
              <a:rPr lang="en-US" altLang="ko-KR" dirty="0"/>
              <a:t> </a:t>
            </a:r>
            <a:r>
              <a:rPr lang="en-US" altLang="ko-KR" dirty="0" err="1" smtClean="0"/>
              <a:t>bunhong</a:t>
            </a:r>
            <a:endParaRPr lang="en-US" altLang="ko-KR" dirty="0" smtClean="0"/>
          </a:p>
          <a:p>
            <a:r>
              <a:rPr lang="en-US" altLang="ko-KR" dirty="0" smtClean="0"/>
              <a:t>Yellow off - yellow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1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4483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–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버튼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330698" y="1719250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316960884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751114896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815339043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13715295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833148011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19473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52136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86297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4021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84681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72832" y="57091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꺼짐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85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47186" y="589861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납땜</a:t>
            </a:r>
            <a:endParaRPr lang="ko-KR" altLang="en-US" sz="2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120265"/>
              </p:ext>
            </p:extLst>
          </p:nvPr>
        </p:nvGraphicFramePr>
        <p:xfrm>
          <a:off x="1365078" y="1851053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45426900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269942955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541295405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690673336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710638923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543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3115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41155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45316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47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41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2995" y="479514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29418"/>
              </p:ext>
            </p:extLst>
          </p:nvPr>
        </p:nvGraphicFramePr>
        <p:xfrm>
          <a:off x="2715402" y="2427954"/>
          <a:ext cx="1087120" cy="2537079"/>
        </p:xfrm>
        <a:graphic>
          <a:graphicData uri="http://schemas.openxmlformats.org/drawingml/2006/table">
            <a:tbl>
              <a:tblPr/>
              <a:tblGrid>
                <a:gridCol w="1087120">
                  <a:extLst>
                    <a:ext uri="{9D8B030D-6E8A-4147-A177-3AD203B41FA5}">
                      <a16:colId xmlns:a16="http://schemas.microsoft.com/office/drawing/2014/main" val="947466760"/>
                    </a:ext>
                  </a:extLst>
                </a:gridCol>
              </a:tblGrid>
              <a:tr h="845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548831"/>
                  </a:ext>
                </a:extLst>
              </a:tr>
              <a:tr h="845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624007"/>
                  </a:ext>
                </a:extLst>
              </a:tr>
              <a:tr h="8456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54803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47017" y="197708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3cm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13579" y="259080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.3cm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4926228" y="2900408"/>
            <a:ext cx="2471351" cy="2842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9208" y="322992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만지는  경우</a:t>
            </a:r>
            <a:r>
              <a:rPr lang="en-US" altLang="ko-KR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9027" y="2815281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불이 켜진다</a:t>
            </a:r>
            <a:r>
              <a:rPr lang="en-US" altLang="ko-KR" sz="28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8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5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803" y="616180"/>
            <a:ext cx="6272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작품 </a:t>
            </a:r>
            <a:r>
              <a:rPr lang="ko-KR" altLang="en-US" sz="32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제작중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발생한 문제와 해결방안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09820" y="2271584"/>
            <a:ext cx="97786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 blink</a:t>
            </a:r>
            <a:r>
              <a:rPr lang="ko-KR" altLang="en-US" dirty="0" smtClean="0"/>
              <a:t>기능을 </a:t>
            </a:r>
            <a:r>
              <a:rPr lang="ko-KR" altLang="en-US" dirty="0" err="1" smtClean="0"/>
              <a:t>구현할때</a:t>
            </a:r>
            <a:r>
              <a:rPr lang="en-US" altLang="ko-KR" dirty="0" smtClean="0"/>
              <a:t>, delay()</a:t>
            </a:r>
            <a:r>
              <a:rPr lang="ko-KR" altLang="en-US" dirty="0" smtClean="0"/>
              <a:t>함수를 이용하면 </a:t>
            </a:r>
            <a:r>
              <a:rPr lang="en-US" altLang="ko-KR" dirty="0" smtClean="0"/>
              <a:t>delay()</a:t>
            </a:r>
            <a:r>
              <a:rPr lang="ko-KR" altLang="en-US" dirty="0" smtClean="0"/>
              <a:t>함수 동안은 어떠한 입력도 출력도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받지 않기 때문에</a:t>
            </a:r>
            <a:r>
              <a:rPr lang="en-US" altLang="ko-KR" dirty="0"/>
              <a:t> </a:t>
            </a:r>
            <a:r>
              <a:rPr lang="ko-KR" altLang="en-US" dirty="0" err="1" smtClean="0"/>
              <a:t>버튼기능도</a:t>
            </a:r>
            <a:r>
              <a:rPr lang="ko-KR" altLang="en-US" dirty="0" smtClean="0"/>
              <a:t> 제대로 구현되지 않는다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-&gt; mills() </a:t>
            </a:r>
            <a:r>
              <a:rPr lang="ko-KR" altLang="en-US" dirty="0" smtClean="0"/>
              <a:t>함수를 이용해서 각 켜는 시간과 끄는 시간의 주기에 따라서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blink</a:t>
            </a:r>
            <a:r>
              <a:rPr lang="ko-KR" altLang="en-US" dirty="0" smtClean="0"/>
              <a:t>하도록 구현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5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803" y="616180"/>
            <a:ext cx="6272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작품 </a:t>
            </a:r>
            <a:r>
              <a:rPr lang="ko-KR" altLang="en-US" sz="3200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제작중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 발생한 문제와 해결방안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09820" y="2271584"/>
            <a:ext cx="48878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버튼을 꾹 누르고 있어야지만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작동한다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플래그변수를 이용하여 해결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88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3930" y="479514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피드백 내용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504" y="1250090"/>
            <a:ext cx="6511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격자로 네모 공간을 만드는 것이 생각보다 쉽지 않을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43930" y="1896421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해결방안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638" y="2596919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하드보드지로 격자 만들기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3930" y="3243250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637" y="4005304"/>
            <a:ext cx="1109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하드보드지의 재질이 종이이기때문에 잘 찢어지고 모양이 쉽게 변해 격자 모양이 제대로 생성되지 않는다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78200" y="-13201650"/>
            <a:ext cx="3600000" cy="27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2569" t="1457" r="18545" b="-1457"/>
          <a:stretch/>
        </p:blipFill>
        <p:spPr>
          <a:xfrm rot="5400000">
            <a:off x="9110824" y="4409084"/>
            <a:ext cx="1824756" cy="23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7569" y="2313767"/>
            <a:ext cx="189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해결방안</a:t>
            </a:r>
            <a:r>
              <a:rPr lang="en-US" altLang="ko-KR" sz="3200" dirty="0"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903" y="306958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스티로폼으로 격자 만들기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72996" y="4063186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903" y="4819006"/>
            <a:ext cx="11255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손으로 하나씩 네모 조각을 모두 </a:t>
            </a:r>
            <a:r>
              <a:rPr lang="ko-KR" altLang="en-US" dirty="0" err="1" smtClean="0"/>
              <a:t>오려야하므로</a:t>
            </a:r>
            <a:r>
              <a:rPr lang="ko-KR" altLang="en-US" dirty="0" smtClean="0"/>
              <a:t> 시간이 오래 걸리고 사람이 </a:t>
            </a:r>
            <a:r>
              <a:rPr lang="ko-KR" altLang="en-US" dirty="0" err="1" smtClean="0"/>
              <a:t>하다보니</a:t>
            </a:r>
            <a:r>
              <a:rPr lang="ko-KR" altLang="en-US" dirty="0" smtClean="0"/>
              <a:t> 정확한 크기가 나오지 </a:t>
            </a:r>
            <a:endParaRPr lang="en-US" altLang="ko-KR" dirty="0" smtClean="0"/>
          </a:p>
          <a:p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78200" y="-13201650"/>
            <a:ext cx="3600000" cy="27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7569" y="479185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피드백 내용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569" y="1250090"/>
            <a:ext cx="6511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격자로 네모 공간을 만드는 것이 생각보다 쉽지 않을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08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803" y="616180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최종 해결방안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740" y="1460662"/>
            <a:ext cx="797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레이저 커팅을 이용하여 가로 뼈대를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만들고 나머지를 조각으로 맞춘다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542" t="7804" r="21208" b="7219"/>
          <a:stretch/>
        </p:blipFill>
        <p:spPr>
          <a:xfrm rot="5400000">
            <a:off x="4578324" y="2737170"/>
            <a:ext cx="3352507" cy="32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0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803" y="616180"/>
            <a:ext cx="1670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수정사항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6076" y="1449859"/>
            <a:ext cx="114393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버튼 개수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-&gt; 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굳이 버튼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나눌 필요가 없었다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모두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키고 끄는 동작을 기본으로 하기 때문에 한 버튼으로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       구현하였다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외형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처음에는 다담에서 제작한 커버를 사용하려고 했으나 격자 부분이 무거워서 자꾸 빠졌다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격자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부분만 따로 빼서 사용하기로 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662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4" t="22703" r="14054" b="18438"/>
          <a:stretch/>
        </p:blipFill>
        <p:spPr>
          <a:xfrm>
            <a:off x="2718486" y="1054331"/>
            <a:ext cx="7900087" cy="5602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946" y="469556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 rot="5400000">
            <a:off x="2421925" y="3150918"/>
            <a:ext cx="378941" cy="72093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87899" y="331167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버튼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00303" y="2504303"/>
            <a:ext cx="2018270" cy="2084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803" y="616180"/>
            <a:ext cx="254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작품제작 과정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542" t="7804" r="21208" b="7219"/>
          <a:stretch/>
        </p:blipFill>
        <p:spPr>
          <a:xfrm rot="5400000">
            <a:off x="413181" y="1807206"/>
            <a:ext cx="3352507" cy="32745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/>
          <a:stretch/>
        </p:blipFill>
        <p:spPr>
          <a:xfrm>
            <a:off x="4354981" y="1805520"/>
            <a:ext cx="3302374" cy="32779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480363" y="1768222"/>
            <a:ext cx="2939755" cy="391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803" y="616180"/>
            <a:ext cx="254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작품제작 과정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6" y="1785155"/>
            <a:ext cx="4160906" cy="31206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0" t="15762" r="26544" b="14609"/>
          <a:stretch/>
        </p:blipFill>
        <p:spPr>
          <a:xfrm rot="5400000">
            <a:off x="6702502" y="1569262"/>
            <a:ext cx="3149611" cy="35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803" y="616180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동영상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2782" y="1853514"/>
            <a:ext cx="32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https://youtu.be/Dvra8_CYaSY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3044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649133"/>
              </p:ext>
            </p:extLst>
          </p:nvPr>
        </p:nvGraphicFramePr>
        <p:xfrm>
          <a:off x="5524843" y="1614504"/>
          <a:ext cx="4574745" cy="447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949">
                  <a:extLst>
                    <a:ext uri="{9D8B030D-6E8A-4147-A177-3AD203B41FA5}">
                      <a16:colId xmlns:a16="http://schemas.microsoft.com/office/drawing/2014/main" val="1407134978"/>
                    </a:ext>
                  </a:extLst>
                </a:gridCol>
                <a:gridCol w="914949">
                  <a:extLst>
                    <a:ext uri="{9D8B030D-6E8A-4147-A177-3AD203B41FA5}">
                      <a16:colId xmlns:a16="http://schemas.microsoft.com/office/drawing/2014/main" val="3146917701"/>
                    </a:ext>
                  </a:extLst>
                </a:gridCol>
                <a:gridCol w="914949">
                  <a:extLst>
                    <a:ext uri="{9D8B030D-6E8A-4147-A177-3AD203B41FA5}">
                      <a16:colId xmlns:a16="http://schemas.microsoft.com/office/drawing/2014/main" val="1566645096"/>
                    </a:ext>
                  </a:extLst>
                </a:gridCol>
                <a:gridCol w="914949">
                  <a:extLst>
                    <a:ext uri="{9D8B030D-6E8A-4147-A177-3AD203B41FA5}">
                      <a16:colId xmlns:a16="http://schemas.microsoft.com/office/drawing/2014/main" val="820837877"/>
                    </a:ext>
                  </a:extLst>
                </a:gridCol>
                <a:gridCol w="914949">
                  <a:extLst>
                    <a:ext uri="{9D8B030D-6E8A-4147-A177-3AD203B41FA5}">
                      <a16:colId xmlns:a16="http://schemas.microsoft.com/office/drawing/2014/main" val="3479612078"/>
                    </a:ext>
                  </a:extLst>
                </a:gridCol>
              </a:tblGrid>
              <a:tr h="8946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730005"/>
                  </a:ext>
                </a:extLst>
              </a:tr>
              <a:tr h="8946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112757"/>
                  </a:ext>
                </a:extLst>
              </a:tr>
              <a:tr h="8946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411877"/>
                  </a:ext>
                </a:extLst>
              </a:tr>
              <a:tr h="8946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183440"/>
                  </a:ext>
                </a:extLst>
              </a:tr>
              <a:tr h="8946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3147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24843" y="116966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3.9cm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66730" y="180877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3.9cm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61187" y="3270309"/>
            <a:ext cx="1404000" cy="14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209530" y="1993444"/>
            <a:ext cx="1716224" cy="9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6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–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버튼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64554"/>
              </p:ext>
            </p:extLst>
          </p:nvPr>
        </p:nvGraphicFramePr>
        <p:xfrm>
          <a:off x="716269" y="1488590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102643432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323800124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9136664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440570053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755356511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3313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992134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15213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457071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1903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15863"/>
              </p:ext>
            </p:extLst>
          </p:nvPr>
        </p:nvGraphicFramePr>
        <p:xfrm>
          <a:off x="8342527" y="1488589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3812586052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446953370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995214981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139866993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529281006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230926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69192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72654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9334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874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148649" y="5873904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초 간격으로 바뀜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45600"/>
              </p:ext>
            </p:extLst>
          </p:nvPr>
        </p:nvGraphicFramePr>
        <p:xfrm>
          <a:off x="4529398" y="1488589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45426900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269942955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541295405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690673336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710638923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543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3115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41155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45316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C23E9A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ㅌ</a:t>
                      </a: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4721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16269" y="5227573"/>
            <a:ext cx="1477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Pink</a:t>
            </a:r>
            <a:r>
              <a:rPr lang="en-US" altLang="ko-KR" dirty="0" smtClean="0"/>
              <a:t> on</a:t>
            </a:r>
          </a:p>
          <a:p>
            <a:r>
              <a:rPr lang="en-US" altLang="ko-KR" dirty="0" err="1" smtClean="0"/>
              <a:t>Ddong</a:t>
            </a:r>
            <a:r>
              <a:rPr lang="en-US" altLang="ko-KR" dirty="0" smtClean="0"/>
              <a:t> off</a:t>
            </a:r>
          </a:p>
          <a:p>
            <a:r>
              <a:rPr lang="en-US" altLang="ko-KR" dirty="0" err="1" smtClean="0"/>
              <a:t>Juhowng</a:t>
            </a:r>
            <a:r>
              <a:rPr lang="en-US" altLang="ko-KR" dirty="0" smtClean="0"/>
              <a:t> off</a:t>
            </a:r>
          </a:p>
          <a:p>
            <a:r>
              <a:rPr lang="en-US" altLang="ko-KR" dirty="0" err="1" smtClean="0"/>
              <a:t>Jpink</a:t>
            </a:r>
            <a:r>
              <a:rPr lang="en-US" altLang="ko-KR" dirty="0" smtClean="0"/>
              <a:t> on</a:t>
            </a:r>
          </a:p>
          <a:p>
            <a:r>
              <a:rPr lang="en-US" altLang="ko-KR" dirty="0" smtClean="0"/>
              <a:t>Blue on</a:t>
            </a:r>
          </a:p>
          <a:p>
            <a:r>
              <a:rPr lang="en-US" altLang="ko-KR" dirty="0" smtClean="0"/>
              <a:t>Red on</a:t>
            </a:r>
          </a:p>
          <a:p>
            <a:r>
              <a:rPr lang="en-US" altLang="ko-KR" dirty="0" smtClean="0"/>
              <a:t>Yellow off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42527" y="5227573"/>
            <a:ext cx="14670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Pink</a:t>
            </a:r>
            <a:r>
              <a:rPr lang="en-US" altLang="ko-KR" dirty="0" smtClean="0"/>
              <a:t> off</a:t>
            </a:r>
          </a:p>
          <a:p>
            <a:r>
              <a:rPr lang="en-US" altLang="ko-KR" dirty="0" err="1" smtClean="0"/>
              <a:t>Ddong</a:t>
            </a:r>
            <a:r>
              <a:rPr lang="en-US" altLang="ko-KR" dirty="0" smtClean="0"/>
              <a:t> on</a:t>
            </a:r>
          </a:p>
          <a:p>
            <a:r>
              <a:rPr lang="en-US" altLang="ko-KR" dirty="0" err="1" smtClean="0"/>
              <a:t>Juhowng</a:t>
            </a:r>
            <a:r>
              <a:rPr lang="en-US" altLang="ko-KR" dirty="0" smtClean="0"/>
              <a:t> on</a:t>
            </a:r>
          </a:p>
          <a:p>
            <a:r>
              <a:rPr lang="en-US" altLang="ko-KR" dirty="0" err="1" smtClean="0"/>
              <a:t>Jpink</a:t>
            </a:r>
            <a:r>
              <a:rPr lang="en-US" altLang="ko-KR" dirty="0" smtClean="0"/>
              <a:t> off </a:t>
            </a:r>
          </a:p>
          <a:p>
            <a:r>
              <a:rPr lang="en-US" altLang="ko-KR" dirty="0" smtClean="0"/>
              <a:t>Blue off</a:t>
            </a:r>
          </a:p>
          <a:p>
            <a:r>
              <a:rPr lang="en-US" altLang="ko-KR" dirty="0" smtClean="0"/>
              <a:t>Red off</a:t>
            </a:r>
          </a:p>
          <a:p>
            <a:r>
              <a:rPr lang="en-US" altLang="ko-KR" dirty="0" smtClean="0"/>
              <a:t>Yellow 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2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–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버튼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95813"/>
              </p:ext>
            </p:extLst>
          </p:nvPr>
        </p:nvGraphicFramePr>
        <p:xfrm>
          <a:off x="4330699" y="1834579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2659747131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394461221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182281398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9987435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247579333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76026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72227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58840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28814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8434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48140" y="5840953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초 간격으로 깜빡깜빡 </a:t>
            </a:r>
            <a:r>
              <a:rPr lang="ko-KR" altLang="en-US" dirty="0" err="1" smtClean="0"/>
              <a:t>거림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–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버튼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330699" y="1834579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2659747131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394461221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182281398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9987435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247579333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76026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72227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58840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28814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8434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75577" y="58409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57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455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–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버튼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330699" y="1834579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2659747131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394461221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182281398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9987435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247579333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76026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72227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58840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28814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3D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8434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75577" y="58409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꺼짐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2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4483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–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버튼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628079"/>
              </p:ext>
            </p:extLst>
          </p:nvPr>
        </p:nvGraphicFramePr>
        <p:xfrm>
          <a:off x="443155" y="1540360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4129927654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078271264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425884398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4183045964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4035029589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90724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6510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69299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5544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75126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43727"/>
              </p:ext>
            </p:extLst>
          </p:nvPr>
        </p:nvGraphicFramePr>
        <p:xfrm>
          <a:off x="8231985" y="1540359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2087785849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00906130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087807349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4020686078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111279108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01961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4924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969766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534717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90306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383383" y="5557431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초 간격으로 깜빡깜빡 </a:t>
            </a:r>
            <a:r>
              <a:rPr lang="ko-KR" altLang="en-US" dirty="0" err="1" smtClean="0"/>
              <a:t>거림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037284"/>
              </p:ext>
            </p:extLst>
          </p:nvPr>
        </p:nvGraphicFramePr>
        <p:xfrm>
          <a:off x="4337570" y="1540359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45426900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269942955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541295405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3690673336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710638923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543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31159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41155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5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45316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 smtClean="0">
                          <a:solidFill>
                            <a:schemeClr val="bg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1000" kern="0" spc="0" dirty="0" smtClean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472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16269" y="5227573"/>
            <a:ext cx="14670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Pink</a:t>
            </a:r>
            <a:r>
              <a:rPr lang="en-US" altLang="ko-KR" dirty="0" smtClean="0"/>
              <a:t> off</a:t>
            </a:r>
          </a:p>
          <a:p>
            <a:r>
              <a:rPr lang="en-US" altLang="ko-KR" dirty="0" err="1" smtClean="0"/>
              <a:t>Ddong</a:t>
            </a:r>
            <a:r>
              <a:rPr lang="en-US" altLang="ko-KR" dirty="0" smtClean="0"/>
              <a:t> off</a:t>
            </a:r>
          </a:p>
          <a:p>
            <a:r>
              <a:rPr lang="en-US" altLang="ko-KR" dirty="0" err="1" smtClean="0"/>
              <a:t>Juhowng</a:t>
            </a:r>
            <a:r>
              <a:rPr lang="en-US" altLang="ko-KR" dirty="0" smtClean="0"/>
              <a:t> on</a:t>
            </a:r>
          </a:p>
          <a:p>
            <a:r>
              <a:rPr lang="en-US" altLang="ko-KR" dirty="0" err="1" smtClean="0"/>
              <a:t>Jpink</a:t>
            </a:r>
            <a:r>
              <a:rPr lang="en-US" altLang="ko-KR" dirty="0" smtClean="0"/>
              <a:t> on</a:t>
            </a:r>
          </a:p>
          <a:p>
            <a:r>
              <a:rPr lang="en-US" altLang="ko-KR" dirty="0" smtClean="0"/>
              <a:t>Blue off</a:t>
            </a:r>
          </a:p>
          <a:p>
            <a:r>
              <a:rPr lang="en-US" altLang="ko-KR" dirty="0" smtClean="0"/>
              <a:t>Red on</a:t>
            </a:r>
          </a:p>
          <a:p>
            <a:r>
              <a:rPr lang="en-US" altLang="ko-KR" dirty="0" smtClean="0"/>
              <a:t>Yellow off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63751" y="5227573"/>
            <a:ext cx="14670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Pink</a:t>
            </a:r>
            <a:r>
              <a:rPr lang="en-US" altLang="ko-KR" dirty="0" smtClean="0"/>
              <a:t> off</a:t>
            </a:r>
          </a:p>
          <a:p>
            <a:r>
              <a:rPr lang="en-US" altLang="ko-KR" dirty="0" err="1" smtClean="0"/>
              <a:t>Ddong</a:t>
            </a:r>
            <a:r>
              <a:rPr lang="en-US" altLang="ko-KR" dirty="0" smtClean="0"/>
              <a:t> off</a:t>
            </a:r>
          </a:p>
          <a:p>
            <a:r>
              <a:rPr lang="en-US" altLang="ko-KR" dirty="0" err="1" smtClean="0"/>
              <a:t>Juhowng</a:t>
            </a:r>
            <a:r>
              <a:rPr lang="en-US" altLang="ko-KR" dirty="0" smtClean="0"/>
              <a:t> on</a:t>
            </a:r>
          </a:p>
          <a:p>
            <a:r>
              <a:rPr lang="en-US" altLang="ko-KR" dirty="0" err="1" smtClean="0"/>
              <a:t>Jpink</a:t>
            </a:r>
            <a:r>
              <a:rPr lang="en-US" altLang="ko-KR" dirty="0" smtClean="0"/>
              <a:t> on</a:t>
            </a:r>
          </a:p>
          <a:p>
            <a:r>
              <a:rPr lang="en-US" altLang="ko-KR" dirty="0" smtClean="0"/>
              <a:t>Blue on</a:t>
            </a:r>
          </a:p>
          <a:p>
            <a:r>
              <a:rPr lang="en-US" altLang="ko-KR" dirty="0" smtClean="0"/>
              <a:t>Red off</a:t>
            </a:r>
          </a:p>
          <a:p>
            <a:r>
              <a:rPr lang="en-US" altLang="ko-KR" dirty="0" smtClean="0"/>
              <a:t>Yellow off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25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354227"/>
          </a:xfrm>
          <a:prstGeom prst="rect">
            <a:avLst/>
          </a:prstGeom>
          <a:solidFill>
            <a:srgbClr val="E08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5946" y="469556"/>
            <a:ext cx="4483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바둑판 모양 조명 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– </a:t>
            </a:r>
            <a:r>
              <a:rPr lang="ko-KR" altLang="en-US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버튼</a:t>
            </a:r>
            <a:r>
              <a:rPr lang="en-US" altLang="ko-KR" sz="320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endParaRPr lang="ko-KR" altLang="en-US" sz="32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884777" y="1735725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4129927654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078271264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4258843987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4183045964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4035029589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90724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6510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692992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55448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75126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419165" y="1735724"/>
          <a:ext cx="3530600" cy="3509645"/>
        </p:xfrm>
        <a:graphic>
          <a:graphicData uri="http://schemas.openxmlformats.org/drawingml/2006/table">
            <a:tbl>
              <a:tblPr/>
              <a:tblGrid>
                <a:gridCol w="706120">
                  <a:extLst>
                    <a:ext uri="{9D8B030D-6E8A-4147-A177-3AD203B41FA5}">
                      <a16:colId xmlns:a16="http://schemas.microsoft.com/office/drawing/2014/main" val="2087785849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00906130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2087807349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4020686078"/>
                    </a:ext>
                  </a:extLst>
                </a:gridCol>
                <a:gridCol w="706120">
                  <a:extLst>
                    <a:ext uri="{9D8B030D-6E8A-4147-A177-3AD203B41FA5}">
                      <a16:colId xmlns:a16="http://schemas.microsoft.com/office/drawing/2014/main" val="1111279108"/>
                    </a:ext>
                  </a:extLst>
                </a:gridCol>
              </a:tblGrid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01961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4924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969766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534717"/>
                  </a:ext>
                </a:extLst>
              </a:tr>
              <a:tr h="7019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E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C23E9A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90306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520204" y="549152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꺼짐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9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4081</TotalTime>
  <Words>415</Words>
  <Application>Microsoft Office PowerPoint</Application>
  <PresentationFormat>와이드스크린</PresentationFormat>
  <Paragraphs>140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고도 M</vt:lpstr>
      <vt:lpstr>함초롬바탕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수현</dc:creator>
  <cp:lastModifiedBy>권 수현</cp:lastModifiedBy>
  <cp:revision>26</cp:revision>
  <dcterms:created xsi:type="dcterms:W3CDTF">2018-10-18T02:07:16Z</dcterms:created>
  <dcterms:modified xsi:type="dcterms:W3CDTF">2018-11-08T04:33:14Z</dcterms:modified>
</cp:coreProperties>
</file>